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63" r:id="rId4"/>
    <p:sldId id="258" r:id="rId5"/>
    <p:sldId id="270" r:id="rId6"/>
    <p:sldId id="259" r:id="rId7"/>
    <p:sldId id="266" r:id="rId8"/>
    <p:sldId id="267" r:id="rId9"/>
    <p:sldId id="265" r:id="rId10"/>
    <p:sldId id="264" r:id="rId11"/>
    <p:sldId id="260" r:id="rId12"/>
    <p:sldId id="268" r:id="rId13"/>
    <p:sldId id="261" r:id="rId14"/>
    <p:sldId id="262" r:id="rId15"/>
    <p:sldId id="269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D2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 autoAdjust="0"/>
  </p:normalViewPr>
  <p:slideViewPr>
    <p:cSldViewPr snapToGrid="0">
      <p:cViewPr varScale="1">
        <p:scale>
          <a:sx n="97" d="100"/>
          <a:sy n="97" d="100"/>
        </p:scale>
        <p:origin x="-96" y="-5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90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201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1E4EF6-F174-4E64-BE62-E6F471DC8B8A}" type="datetimeFigureOut">
              <a:rPr lang="fr-FR" smtClean="0"/>
              <a:t>14/06/2016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43B1F6-AD02-4292-9F0C-F4D0C9D1AF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88251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BDB997-198D-4890-824E-EE3549A7B429}" type="datetimeFigureOut">
              <a:rPr lang="fr-FR" smtClean="0"/>
              <a:t>14/06/2016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81238-864F-4DD0-A5D5-FE05270792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6091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81238-864F-4DD0-A5D5-FE05270792C6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1332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5" name="Rectangle 34"/>
          <p:cNvSpPr/>
          <p:nvPr userDrawn="1"/>
        </p:nvSpPr>
        <p:spPr>
          <a:xfrm>
            <a:off x="11277600" y="5943600"/>
            <a:ext cx="914400" cy="914400"/>
          </a:xfrm>
          <a:prstGeom prst="rect">
            <a:avLst/>
          </a:prstGeom>
          <a:gradFill flip="none" rotWithShape="1">
            <a:gsLst>
              <a:gs pos="70000">
                <a:schemeClr val="bg1">
                  <a:lumMod val="100000"/>
                  <a:alpha val="0"/>
                </a:schemeClr>
              </a:gs>
              <a:gs pos="0">
                <a:schemeClr val="bg1">
                  <a:alpha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37CB6-86E5-4005-A05D-023593A1190B}" type="datetime1">
              <a:rPr lang="fr-FR" smtClean="0"/>
              <a:t>14/06/2016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Nicolas Jullien - juin 2016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9A4EE091-CEDD-49DE-A20F-75F76874AFF6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AutoShape 2" descr="imap://nicolas%2Ejullien%40iut-valence%2Efr@imap.iut-valence.fr:143/fetch%3EUID%3E/INBOX%3E3936?part=1.2&amp;type=image/jpeg&amp;filename=logo%20uga%20hd.jp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imap://nicolas%2Ejullien%40iut-valence%2Efr@imap.iut-valence.fr:143/fetch%3EUID%3E/INBOX%3E3936?part=1.2&amp;type=image/jpeg&amp;filename=logo%20uga%20hd.jpg"/>
          <p:cNvSpPr>
            <a:spLocks noChangeAspect="1" noChangeArrowheads="1"/>
          </p:cNvSpPr>
          <p:nvPr userDrawn="1"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imap://nicolas%2Ejullien%40iut-valence%2Efr@imap.iut-valence.fr:143/fetch%3EUID%3E/INBOX%3E3936?part=1.2&amp;type=image/jpeg&amp;filename=logo%20uga%20hd.jpg"/>
          <p:cNvSpPr>
            <a:spLocks noChangeAspect="1" noChangeArrowheads="1"/>
          </p:cNvSpPr>
          <p:nvPr userDrawn="1"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 descr="imap://nicolas%2Ejullien%40iut-valence%2Efr@imap.iut-valence.fr:143/fetch%3EUID%3E/INBOX%3E3936?part=1.2&amp;type=image/jpeg&amp;filename=logo%20uga%20hd.jpg"/>
          <p:cNvSpPr>
            <a:spLocks noChangeAspect="1" noChangeArrowheads="1"/>
          </p:cNvSpPr>
          <p:nvPr userDrawn="1"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" name="Picture 3" descr="C:\Users\Nicolas\AppData\Local\Temp\7zE8394.tmp\Ubisoft_Horizontal_SMALL_Color_Whit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192" y="6315164"/>
            <a:ext cx="1259632" cy="52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Nicolas\Documents\transf temp\LOGO_NADEO_vect-4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7180" y="6669674"/>
            <a:ext cx="426613" cy="11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gradFill flip="none" rotWithShape="1">
            <a:gsLst>
              <a:gs pos="70000">
                <a:schemeClr val="bg1">
                  <a:lumMod val="100000"/>
                  <a:alpha val="0"/>
                </a:schemeClr>
              </a:gs>
              <a:gs pos="0">
                <a:schemeClr val="bg1">
                  <a:alpha val="7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0" descr="C:\Users\Nicolas\Documents\Travail\Rapport\logo-uga-hd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3680" y="55033"/>
            <a:ext cx="588342" cy="50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2185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341F3-F718-472E-BF09-1FE34083DCAD}" type="datetime1">
              <a:rPr lang="fr-FR" smtClean="0"/>
              <a:t>14/06/2016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Nicolas Jullien - juin 2016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9A4EE091-CEDD-49DE-A20F-75F76874AFF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599952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D4D81-0E53-42E8-87AA-88EC7A4084C9}" type="datetime1">
              <a:rPr lang="fr-FR" smtClean="0"/>
              <a:t>14/06/2016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Nicolas Jullien - juin 2016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9A4EE091-CEDD-49DE-A20F-75F76874AFF6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778226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91EC2-8407-4A4E-A24D-F488047C2BC1}" type="datetime1">
              <a:rPr lang="fr-FR" smtClean="0"/>
              <a:t>14/06/2016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Nicolas Jullien - juin 2016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9A4EE091-CEDD-49DE-A20F-75F76874AFF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128316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EAC5C-5BCA-45F0-8EAA-783CA4E54C76}" type="datetime1">
              <a:rPr lang="fr-FR" smtClean="0"/>
              <a:t>14/06/2016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Nicolas Jullien - juin 2016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9A4EE091-CEDD-49DE-A20F-75F76874AFF6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83306224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9EEB-870E-4D09-99F4-90D7A0F931E4}" type="datetime1">
              <a:rPr lang="fr-FR" smtClean="0"/>
              <a:t>14/06/2016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Nicolas Jullien - juin 2016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9A4EE091-CEDD-49DE-A20F-75F76874AFF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908818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C855A-2682-43D5-BB2B-1CCA1417D251}" type="datetime1">
              <a:rPr lang="fr-FR" smtClean="0"/>
              <a:t>14/06/2016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Nicolas Jullien - juin 2016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9A4EE091-CEDD-49DE-A20F-75F76874AFF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2131375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DEBA3-D28F-4B4D-8518-964E7710ABF1}" type="datetime1">
              <a:rPr lang="fr-FR" smtClean="0"/>
              <a:t>14/06/2016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Nicolas Jullien - juin 2016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9A4EE091-CEDD-49DE-A20F-75F76874AFF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2863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4BDD-AC02-4580-AAF2-475F4A3C51AC}" type="datetime1">
              <a:rPr lang="fr-FR" smtClean="0"/>
              <a:t>14/06/2016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Nicolas Jullien - juin 2016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9A4EE091-CEDD-49DE-A20F-75F76874AFF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086056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3A793-4ACF-4FBA-A3DB-EBB2301D674C}" type="datetime1">
              <a:rPr lang="fr-FR" smtClean="0"/>
              <a:t>14/06/2016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Nicolas Jullien - juin 2016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9A4EE091-CEDD-49DE-A20F-75F76874AFF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15036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F06F-AC1A-45C1-8A4F-31BF6C0165A4}" type="datetime1">
              <a:rPr lang="fr-FR" smtClean="0"/>
              <a:t>14/06/2016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Nicolas Jullien - juin 2016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9A4EE091-CEDD-49DE-A20F-75F76874AFF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64513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8B186-F0AB-40E8-8598-BA43BB83ED5C}" type="datetime1">
              <a:rPr lang="fr-FR" smtClean="0"/>
              <a:t>14/06/2016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Nicolas Jullien - juin 2016</a:t>
            </a:r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9A4EE091-CEDD-49DE-A20F-75F76874AFF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126868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D2D51-B65E-4234-8ABC-088C38B6FA70}" type="datetime1">
              <a:rPr lang="fr-FR" smtClean="0"/>
              <a:t>14/06/2016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Nicolas Jullien - juin 2016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9A4EE091-CEDD-49DE-A20F-75F76874AFF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8083181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8D4DF-597F-44B4-B839-81A49D9FF536}" type="datetime1">
              <a:rPr lang="fr-FR" smtClean="0"/>
              <a:t>14/06/2016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Nicolas Jullien - juin 2016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9A4EE091-CEDD-49DE-A20F-75F76874AFF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750632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54C2D-DC9E-4293-B079-B23B49316468}" type="datetime1">
              <a:rPr lang="fr-FR" smtClean="0"/>
              <a:t>14/06/2016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Nicolas Jullien - juin 2016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9A4EE091-CEDD-49DE-A20F-75F76874AFF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0211345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Nicolas Jullien - juin 2016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9A4EE091-CEDD-49DE-A20F-75F76874AFF6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3FFC1-74EC-44F1-8CB2-2EC3731A03C6}" type="datetime1">
              <a:rPr lang="fr-FR" smtClean="0"/>
              <a:t>14/06/2016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723541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3" name="Rectangle 32"/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gradFill flip="none" rotWithShape="1">
            <a:gsLst>
              <a:gs pos="70000">
                <a:schemeClr val="bg1">
                  <a:lumMod val="100000"/>
                  <a:alpha val="0"/>
                </a:schemeClr>
              </a:gs>
              <a:gs pos="0">
                <a:schemeClr val="bg1">
                  <a:alpha val="7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17C41-BE5B-426D-A6B2-32599D697E15}" type="datetime1">
              <a:rPr lang="fr-FR" smtClean="0"/>
              <a:t>14/06/2016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Nicolas Jullien - juin 2016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9A4EE091-CEDD-49DE-A20F-75F76874AFF6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30" name="Picture 10" descr="C:\Users\Nicolas\Documents\Travail\Rapport\logo-uga-hd.png"/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3680" y="55033"/>
            <a:ext cx="588342" cy="50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/>
          <p:cNvSpPr/>
          <p:nvPr userDrawn="1"/>
        </p:nvSpPr>
        <p:spPr>
          <a:xfrm>
            <a:off x="11277600" y="5943600"/>
            <a:ext cx="914400" cy="914400"/>
          </a:xfrm>
          <a:prstGeom prst="rect">
            <a:avLst/>
          </a:prstGeom>
          <a:gradFill flip="none" rotWithShape="1">
            <a:gsLst>
              <a:gs pos="70000">
                <a:schemeClr val="bg1">
                  <a:lumMod val="100000"/>
                  <a:alpha val="0"/>
                </a:schemeClr>
              </a:gs>
              <a:gs pos="0">
                <a:schemeClr val="bg1">
                  <a:alpha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" descr="C:\Users\Nicolas\AppData\Local\Temp\7zE8394.tmp\Ubisoft_Horizontal_SMALL_Color_White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192" y="6315164"/>
            <a:ext cx="1259632" cy="52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Nicolas\Documents\transf temp\LOGO_NADEO_vect-4.png"/>
          <p:cNvPicPr>
            <a:picLocks noChangeAspect="1" noChangeArrowheads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7180" y="6669674"/>
            <a:ext cx="426613" cy="11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432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ransition spd="slow">
    <p:fade/>
  </p:transition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Soutenance de stage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Nicolas Jullien</a:t>
            </a:r>
          </a:p>
          <a:p>
            <a:pPr>
              <a:spcBef>
                <a:spcPts val="0"/>
              </a:spcBef>
            </a:pPr>
            <a:r>
              <a:rPr lang="fr-FR" sz="1200" dirty="0" smtClean="0"/>
              <a:t>Maître de stage : Emilien </a:t>
            </a:r>
            <a:r>
              <a:rPr lang="fr-FR" sz="1200" dirty="0" err="1" smtClean="0"/>
              <a:t>Gorisse</a:t>
            </a:r>
            <a:endParaRPr lang="fr-FR" sz="1200" dirty="0" smtClean="0"/>
          </a:p>
          <a:p>
            <a:pPr>
              <a:spcBef>
                <a:spcPts val="0"/>
              </a:spcBef>
            </a:pPr>
            <a:r>
              <a:rPr lang="fr-FR" sz="1200" dirty="0" smtClean="0"/>
              <a:t>Tuteur : Clément Raïevski</a:t>
            </a:r>
            <a:endParaRPr lang="fr-FR" sz="12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Nicolas Jullien - juin 2016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EE091-CEDD-49DE-A20F-75F76874AFF6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556643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/>
                </a:solidFill>
              </a:rPr>
              <a:t>II. </a:t>
            </a:r>
            <a:r>
              <a:rPr lang="fr-FR" dirty="0"/>
              <a:t>Corrections et ajouts</a:t>
            </a:r>
            <a:r>
              <a:rPr lang="fr-FR" dirty="0">
                <a:solidFill>
                  <a:srgbClr val="B3D2EF"/>
                </a:solidFill>
              </a:rPr>
              <a:t/>
            </a:r>
            <a:br>
              <a:rPr lang="fr-FR" dirty="0">
                <a:solidFill>
                  <a:srgbClr val="B3D2EF"/>
                </a:solidFill>
              </a:rPr>
            </a:br>
            <a:r>
              <a:rPr lang="fr-FR" sz="2400" dirty="0" smtClean="0">
                <a:solidFill>
                  <a:srgbClr val="DDE9EC"/>
                </a:solidFill>
              </a:rPr>
              <a:t>Interface de pause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 dirty="0" smtClean="0"/>
              <a:t>Système de vote</a:t>
            </a:r>
          </a:p>
          <a:p>
            <a:endParaRPr lang="fr-FR" dirty="0"/>
          </a:p>
          <a:p>
            <a:r>
              <a:rPr lang="fr-FR" dirty="0" smtClean="0"/>
              <a:t>Feedback des choix des joueurs</a:t>
            </a:r>
          </a:p>
          <a:p>
            <a:endParaRPr lang="fr-FR" dirty="0"/>
          </a:p>
          <a:p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Nicolas Jullien - juin 2016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EE091-CEDD-49DE-A20F-75F76874AFF6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365673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1"/>
                </a:solidFill>
              </a:rPr>
              <a:t>III. </a:t>
            </a:r>
            <a:r>
              <a:rPr lang="fr-FR" dirty="0" smtClean="0"/>
              <a:t>Une nouvelle peau</a:t>
            </a:r>
            <a:endParaRPr lang="en-US" dirty="0"/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2924374"/>
            <a:ext cx="4184650" cy="2353865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127000" sx="103000" sy="103000" algn="ctr" rotWithShape="0">
              <a:schemeClr val="accent1">
                <a:lumMod val="50000"/>
                <a:alpha val="40000"/>
              </a:schemeClr>
            </a:outerShdw>
          </a:effectLst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Nicolas Jullien - juin 2016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EE091-CEDD-49DE-A20F-75F76874AFF6}" type="slidenum">
              <a:rPr lang="fr-FR" smtClean="0"/>
              <a:pPr/>
              <a:t>11</a:t>
            </a:fld>
            <a:endParaRPr lang="fr-FR" dirty="0"/>
          </a:p>
        </p:txBody>
      </p:sp>
      <p:pic>
        <p:nvPicPr>
          <p:cNvPr id="12" name="Espace réservé du contenu 13"/>
          <p:cNvPicPr>
            <a:picLocks noGrp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77863" y="2993449"/>
            <a:ext cx="4183062" cy="2215715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127000" sx="103000" sy="103000" algn="ctr" rotWithShape="0">
              <a:schemeClr val="accent1">
                <a:lumMod val="50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33628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Nicolas Jullien - juin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EE091-CEDD-49DE-A20F-75F76874AFF6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51455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/>
                </a:solidFill>
              </a:rPr>
              <a:t>IV. </a:t>
            </a:r>
            <a:r>
              <a:rPr lang="fr-FR" dirty="0" smtClean="0"/>
              <a:t>Conclusion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Stage enrichissant</a:t>
            </a:r>
          </a:p>
          <a:p>
            <a:endParaRPr lang="fr-FR" dirty="0"/>
          </a:p>
          <a:p>
            <a:r>
              <a:rPr lang="fr-FR" dirty="0" smtClean="0"/>
              <a:t>Travail intéressant</a:t>
            </a:r>
          </a:p>
          <a:p>
            <a:endParaRPr lang="fr-FR" dirty="0"/>
          </a:p>
          <a:p>
            <a:r>
              <a:rPr lang="fr-FR" dirty="0" smtClean="0"/>
              <a:t>Cadre plaisant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Nicolas Jullien - juin 2016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EE091-CEDD-49DE-A20F-75F76874AFF6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598674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Remerciements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Emilien </a:t>
            </a:r>
            <a:r>
              <a:rPr lang="fr-FR" dirty="0" err="1" smtClean="0"/>
              <a:t>Gorisse</a:t>
            </a:r>
            <a:endParaRPr lang="fr-FR" dirty="0"/>
          </a:p>
          <a:p>
            <a:endParaRPr lang="fr-FR" dirty="0" smtClean="0"/>
          </a:p>
          <a:p>
            <a:r>
              <a:rPr lang="fr-FR" dirty="0" smtClean="0"/>
              <a:t>Mes collègues de l’équipe Game</a:t>
            </a:r>
          </a:p>
          <a:p>
            <a:endParaRPr lang="fr-FR" dirty="0"/>
          </a:p>
          <a:p>
            <a:r>
              <a:rPr lang="fr-FR" dirty="0" smtClean="0"/>
              <a:t>Nadeo en général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Nicolas Jullien - juin 2016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EE091-CEDD-49DE-A20F-75F76874AFF6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46190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Merci de votre attention</a:t>
            </a:r>
            <a:endParaRPr lang="en-US" dirty="0"/>
          </a:p>
        </p:txBody>
      </p:sp>
      <p:sp>
        <p:nvSpPr>
          <p:cNvPr id="7" name="Sous-titr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Question time!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Nicolas Jullien - juin 2016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EE091-CEDD-49DE-A20F-75F76874AFF6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60371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Introduction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Nadeo-Ubisoft studio de développement</a:t>
            </a:r>
          </a:p>
          <a:p>
            <a:endParaRPr lang="fr-FR" dirty="0"/>
          </a:p>
          <a:p>
            <a:r>
              <a:rPr lang="fr-FR" dirty="0" smtClean="0"/>
              <a:t>ManiaPlanet, plateforme de création</a:t>
            </a:r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Nicolas Jullien - juin 2016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EE091-CEDD-49DE-A20F-75F76874AFF6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1028" name="Picture 4" descr="C:\Users\Nicolas\Documents\Travail\Rapport\logos\Bonne taille\TrackMania2_Canyon_KeyArt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177800"/>
            <a:ext cx="2286000" cy="321183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Nicolas\Documents\Travail\Rapport\logos\Bonne taille\Shootmania_Storm_KeyArt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0">
            <a:off x="7505700" y="431800"/>
            <a:ext cx="2286000" cy="321183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Nicolas\Documents\Travail\Rapport\logos\Bonne taille\TrackMania2_Stadium_KeyArt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0000">
            <a:off x="8267700" y="849080"/>
            <a:ext cx="2286000" cy="321183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Nicolas\Documents\Travail\Rapport\logos\Bonne taille\TrackMania2_Valley_KeyArt_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0">
            <a:off x="9029700" y="1429640"/>
            <a:ext cx="2286000" cy="321183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Nicolas\Documents\Travail\Rapport\logos\Bonne taille\image_trackmania_turbo-30122-3281_0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685" y="3938304"/>
            <a:ext cx="1831190" cy="229019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7596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00050" indent="-400050">
              <a:buFont typeface="+mj-lt"/>
              <a:buAutoNum type="romanUcPeriod"/>
            </a:pPr>
            <a:r>
              <a:rPr lang="fr-FR" dirty="0" smtClean="0"/>
              <a:t>À L’origine</a:t>
            </a:r>
          </a:p>
          <a:p>
            <a:pPr marL="400050" indent="-400050">
              <a:buFont typeface="+mj-lt"/>
              <a:buAutoNum type="romanUcPeriod"/>
            </a:pPr>
            <a:r>
              <a:rPr lang="fr-FR" dirty="0" smtClean="0"/>
              <a:t>Corrections et ajouts</a:t>
            </a:r>
          </a:p>
          <a:p>
            <a:pPr marL="400050" indent="-400050">
              <a:buFont typeface="+mj-lt"/>
              <a:buAutoNum type="romanUcPeriod"/>
            </a:pPr>
            <a:r>
              <a:rPr lang="fr-FR" dirty="0" smtClean="0"/>
              <a:t>Une nouvelle peau</a:t>
            </a:r>
          </a:p>
          <a:p>
            <a:pPr marL="400050" indent="-400050">
              <a:buFont typeface="+mj-lt"/>
              <a:buAutoNum type="romanUcPeriod"/>
            </a:pPr>
            <a:r>
              <a:rPr lang="fr-FR" dirty="0" smtClean="0"/>
              <a:t>Conclusion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Nicolas Jullien - juin 2016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EE091-CEDD-49DE-A20F-75F76874AFF6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55844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1"/>
                </a:solidFill>
              </a:rPr>
              <a:t>I. </a:t>
            </a:r>
            <a:r>
              <a:rPr lang="fr-FR" dirty="0" smtClean="0"/>
              <a:t>A l’origine</a:t>
            </a:r>
            <a:r>
              <a:rPr lang="fr-FR" dirty="0">
                <a:solidFill>
                  <a:srgbClr val="B3D2EF"/>
                </a:solidFill>
              </a:rPr>
              <a:t/>
            </a:r>
            <a:br>
              <a:rPr lang="fr-FR" dirty="0">
                <a:solidFill>
                  <a:srgbClr val="B3D2EF"/>
                </a:solidFill>
              </a:rPr>
            </a:br>
            <a:r>
              <a:rPr lang="fr-FR" sz="2400" dirty="0" smtClean="0">
                <a:solidFill>
                  <a:srgbClr val="DDE9EC"/>
                </a:solidFill>
              </a:rPr>
              <a:t>Un mode de jeu original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Nicolas Jullien - juin 2016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EE091-CEDD-49DE-A20F-75F76874AFF6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17" name="Espace réservé du contenu 16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Multijoueur</a:t>
            </a:r>
          </a:p>
          <a:p>
            <a:endParaRPr lang="fr-FR" dirty="0" smtClean="0"/>
          </a:p>
          <a:p>
            <a:r>
              <a:rPr lang="fr-FR" dirty="0" smtClean="0"/>
              <a:t>En ligne</a:t>
            </a:r>
          </a:p>
          <a:p>
            <a:endParaRPr lang="fr-FR" dirty="0" smtClean="0"/>
          </a:p>
          <a:p>
            <a:r>
              <a:rPr lang="fr-FR" dirty="0" smtClean="0"/>
              <a:t>Concept novateur</a:t>
            </a:r>
          </a:p>
          <a:p>
            <a:endParaRPr lang="fr-FR" dirty="0" smtClean="0"/>
          </a:p>
          <a:p>
            <a:r>
              <a:rPr lang="fr-FR" dirty="0" smtClean="0"/>
              <a:t>Démonstration des possibilités de la plateforme</a:t>
            </a:r>
            <a:endParaRPr lang="en-US" dirty="0"/>
          </a:p>
        </p:txBody>
      </p:sp>
      <p:sp>
        <p:nvSpPr>
          <p:cNvPr id="20" name="Espace réservé du contenu 19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21" name="Espace réservé du contenu 1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089525" y="2993028"/>
            <a:ext cx="4184650" cy="2216556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127000" sx="103000" sy="103000" algn="ctr" rotWithShape="0">
              <a:schemeClr val="accent1">
                <a:lumMod val="50000"/>
                <a:alpha val="40000"/>
              </a:schemeClr>
            </a:outerShdw>
          </a:effectLst>
        </p:spPr>
      </p:pic>
      <p:pic>
        <p:nvPicPr>
          <p:cNvPr id="22" name="Image 21"/>
          <p:cNvPicPr/>
          <p:nvPr/>
        </p:nvPicPr>
        <p:blipFill>
          <a:blip r:embed="rId3"/>
          <a:stretch>
            <a:fillRect/>
          </a:stretch>
        </p:blipFill>
        <p:spPr>
          <a:xfrm>
            <a:off x="5087213" y="2994706"/>
            <a:ext cx="4187415" cy="2214108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127000" sx="103000" sy="103000" algn="ctr" rotWithShape="0">
              <a:schemeClr val="accent1">
                <a:lumMod val="50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88366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1"/>
                </a:solidFill>
              </a:rPr>
              <a:t>I. </a:t>
            </a:r>
            <a:r>
              <a:rPr lang="fr-FR" dirty="0" smtClean="0"/>
              <a:t>A l’origine</a:t>
            </a:r>
            <a:r>
              <a:rPr lang="fr-FR" dirty="0">
                <a:solidFill>
                  <a:srgbClr val="B3D2EF"/>
                </a:solidFill>
              </a:rPr>
              <a:t/>
            </a:r>
            <a:br>
              <a:rPr lang="fr-FR" dirty="0">
                <a:solidFill>
                  <a:srgbClr val="B3D2EF"/>
                </a:solidFill>
              </a:rPr>
            </a:br>
            <a:r>
              <a:rPr lang="fr-FR" sz="2400" dirty="0" smtClean="0">
                <a:solidFill>
                  <a:srgbClr val="DDE9EC"/>
                </a:solidFill>
              </a:rPr>
              <a:t>Des problèmes gênant l’expérience de jeu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Nicolas Jullien - juin 2016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EE091-CEDD-49DE-A20F-75F76874AFF6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17" name="Espace réservé du contenu 16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Limite du nombre de joueurs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Faible réactivité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fr-FR" dirty="0"/>
              <a:t>Code issu de nombreuses itérations</a:t>
            </a:r>
          </a:p>
          <a:p>
            <a:endParaRPr lang="fr-FR" sz="3200" dirty="0"/>
          </a:p>
          <a:p>
            <a:r>
              <a:rPr lang="fr-FR" dirty="0"/>
              <a:t>Design rapide créé en parallèle du </a:t>
            </a:r>
            <a:r>
              <a:rPr lang="fr-FR" dirty="0" smtClean="0"/>
              <a:t>développement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6697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1"/>
                </a:solidFill>
              </a:rPr>
              <a:t>II. </a:t>
            </a:r>
            <a:r>
              <a:rPr lang="fr-FR" dirty="0" smtClean="0"/>
              <a:t>Corrections et ajouts</a:t>
            </a:r>
            <a:br>
              <a:rPr lang="fr-FR" dirty="0" smtClean="0"/>
            </a:br>
            <a:r>
              <a:rPr lang="fr-FR" sz="2400" dirty="0" smtClean="0">
                <a:solidFill>
                  <a:schemeClr val="bg2"/>
                </a:solidFill>
              </a:rPr>
              <a:t>Factorisation de l’interface XML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Avant</a:t>
            </a:r>
            <a:endParaRPr lang="en-US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dirty="0" smtClean="0"/>
              <a:t>Une dizaine de balises par planète</a:t>
            </a:r>
          </a:p>
          <a:p>
            <a:r>
              <a:rPr lang="fr-FR" dirty="0" smtClean="0"/>
              <a:t>Trois balises par lien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 smtClean="0"/>
              <a:t>Après</a:t>
            </a:r>
            <a:endParaRPr lang="en-US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Une dizaine de balises pour toutes les planètes</a:t>
            </a:r>
          </a:p>
          <a:p>
            <a:r>
              <a:rPr lang="fr-FR" dirty="0" smtClean="0"/>
              <a:t>Trois balises pour tous les liens</a:t>
            </a:r>
            <a:endParaRPr lang="fr-FR" dirty="0"/>
          </a:p>
          <a:p>
            <a:r>
              <a:rPr lang="fr-FR" dirty="0" smtClean="0"/>
              <a:t>Une balise par planète et par lien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Nicolas Jullien - juin 2016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EE091-CEDD-49DE-A20F-75F76874AFF6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10" name="Espace réservé du texte 5"/>
          <p:cNvSpPr txBox="1">
            <a:spLocks/>
          </p:cNvSpPr>
          <p:nvPr/>
        </p:nvSpPr>
        <p:spPr>
          <a:xfrm>
            <a:off x="675745" y="5355120"/>
            <a:ext cx="4185623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De 400 </a:t>
            </a:r>
            <a:r>
              <a:rPr lang="fr-FR" dirty="0"/>
              <a:t>à 500 </a:t>
            </a:r>
            <a:r>
              <a:rPr lang="fr-FR" dirty="0" smtClean="0"/>
              <a:t>balises</a:t>
            </a:r>
            <a:endParaRPr lang="en-US" dirty="0"/>
          </a:p>
        </p:txBody>
      </p:sp>
      <p:sp>
        <p:nvSpPr>
          <p:cNvPr id="11" name="Espace réservé du texte 5"/>
          <p:cNvSpPr txBox="1">
            <a:spLocks/>
          </p:cNvSpPr>
          <p:nvPr/>
        </p:nvSpPr>
        <p:spPr>
          <a:xfrm>
            <a:off x="5122484" y="5355120"/>
            <a:ext cx="4185623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Approximativement 50 </a:t>
            </a:r>
            <a:r>
              <a:rPr lang="fr-FR" dirty="0" smtClean="0"/>
              <a:t>balises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chemeClr val="tx2"/>
                </a:solidFill>
                <a:latin typeface="Consolas" panose="020B0609020204030204" pitchFamily="49" charset="0"/>
              </a:rPr>
              <a:t>&lt;</a:t>
            </a:r>
            <a:r>
              <a:rPr lang="fr-FR" sz="2800" dirty="0">
                <a:solidFill>
                  <a:schemeClr val="accent2"/>
                </a:solidFill>
                <a:latin typeface="Consolas" panose="020B0609020204030204" pitchFamily="49" charset="0"/>
              </a:rPr>
              <a:t>quad</a:t>
            </a:r>
            <a:r>
              <a:rPr lang="fr-FR" sz="2800" dirty="0">
                <a:solidFill>
                  <a:schemeClr val="tx2"/>
                </a:solidFill>
                <a:latin typeface="Consolas" panose="020B0609020204030204" pitchFamily="49" charset="0"/>
              </a:rPr>
              <a:t> </a:t>
            </a:r>
            <a:r>
              <a:rPr lang="fr-FR" sz="2800" dirty="0" err="1">
                <a:solidFill>
                  <a:schemeClr val="tx2"/>
                </a:solidFill>
                <a:latin typeface="Consolas" panose="020B0609020204030204" pitchFamily="49" charset="0"/>
              </a:rPr>
              <a:t>posn</a:t>
            </a:r>
            <a:r>
              <a:rPr lang="fr-FR" sz="2800" dirty="0">
                <a:solidFill>
                  <a:schemeClr val="tx2"/>
                </a:solidFill>
                <a:latin typeface="Consolas" panose="020B0609020204030204" pitchFamily="49" charset="0"/>
              </a:rPr>
              <a:t>=</a:t>
            </a:r>
            <a:r>
              <a:rPr lang="fr-FR" sz="2800" dirty="0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"0 0 -1"</a:t>
            </a:r>
            <a:r>
              <a:rPr lang="fr-FR" sz="2800" dirty="0">
                <a:solidFill>
                  <a:schemeClr val="tx2"/>
                </a:solidFill>
                <a:latin typeface="Consolas" panose="020B0609020204030204" pitchFamily="49" charset="0"/>
              </a:rPr>
              <a:t> </a:t>
            </a:r>
            <a:r>
              <a:rPr lang="fr-FR" sz="2800" dirty="0" err="1">
                <a:solidFill>
                  <a:schemeClr val="tx2"/>
                </a:solidFill>
                <a:latin typeface="Consolas" panose="020B0609020204030204" pitchFamily="49" charset="0"/>
              </a:rPr>
              <a:t>sizen</a:t>
            </a:r>
            <a:r>
              <a:rPr lang="fr-FR" sz="2800" dirty="0">
                <a:solidFill>
                  <a:schemeClr val="tx2"/>
                </a:solidFill>
                <a:latin typeface="Consolas" panose="020B0609020204030204" pitchFamily="49" charset="0"/>
              </a:rPr>
              <a:t>=</a:t>
            </a:r>
            <a:r>
              <a:rPr lang="fr-FR" sz="2800" dirty="0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"320 180"</a:t>
            </a:r>
            <a:r>
              <a:rPr lang="fr-FR" sz="2800" dirty="0">
                <a:solidFill>
                  <a:schemeClr val="tx2"/>
                </a:solidFill>
                <a:latin typeface="Consolas" panose="020B0609020204030204" pitchFamily="49" charset="0"/>
              </a:rPr>
              <a:t> </a:t>
            </a:r>
            <a:r>
              <a:rPr lang="fr-FR" sz="2800" dirty="0" err="1" smtClean="0">
                <a:solidFill>
                  <a:schemeClr val="tx2"/>
                </a:solidFill>
                <a:latin typeface="Consolas" panose="020B0609020204030204" pitchFamily="49" charset="0"/>
              </a:rPr>
              <a:t>bgcolor</a:t>
            </a:r>
            <a:r>
              <a:rPr lang="fr-FR" sz="2800" dirty="0" smtClean="0">
                <a:solidFill>
                  <a:schemeClr val="tx2"/>
                </a:solidFill>
                <a:latin typeface="Consolas" panose="020B0609020204030204" pitchFamily="49" charset="0"/>
              </a:rPr>
              <a:t>=</a:t>
            </a:r>
            <a:r>
              <a:rPr lang="fr-FR" sz="2800" dirty="0" smtClean="0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"</a:t>
            </a:r>
            <a:r>
              <a:rPr lang="fr-FR" sz="2800" dirty="0" err="1" smtClean="0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fffA</a:t>
            </a:r>
            <a:r>
              <a:rPr lang="fr-FR" sz="2800" dirty="0" smtClean="0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"</a:t>
            </a:r>
            <a:r>
              <a:rPr lang="fr-FR" sz="2800" dirty="0" smtClean="0">
                <a:solidFill>
                  <a:schemeClr val="tx2"/>
                </a:solidFill>
                <a:latin typeface="Consolas" panose="020B0609020204030204" pitchFamily="49" charset="0"/>
              </a:rPr>
              <a:t> /&gt;</a:t>
            </a:r>
            <a:endParaRPr lang="en-US" sz="2800" dirty="0">
              <a:solidFill>
                <a:schemeClr val="tx2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9835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uiExpand="1" build="p"/>
      <p:bldP spid="8" grpId="0" build="p"/>
      <p:bldP spid="9" grpId="0" uiExpand="1" build="p"/>
      <p:bldP spid="10" grpId="0"/>
      <p:bldP spid="11" grpId="0"/>
      <p:bldP spid="12" grpId="0" animBg="1"/>
      <p:bldP spid="1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/>
                </a:solidFill>
              </a:rPr>
              <a:t>II. </a:t>
            </a:r>
            <a:r>
              <a:rPr lang="fr-FR" dirty="0"/>
              <a:t>Corrections et ajouts</a:t>
            </a:r>
            <a:r>
              <a:rPr lang="fr-FR" dirty="0">
                <a:solidFill>
                  <a:srgbClr val="B3D2EF"/>
                </a:solidFill>
              </a:rPr>
              <a:t/>
            </a:r>
            <a:br>
              <a:rPr lang="fr-FR" dirty="0">
                <a:solidFill>
                  <a:srgbClr val="B3D2EF"/>
                </a:solidFill>
              </a:rPr>
            </a:br>
            <a:r>
              <a:rPr lang="fr-FR" sz="2400" dirty="0" smtClean="0">
                <a:solidFill>
                  <a:srgbClr val="DDE9EC"/>
                </a:solidFill>
              </a:rPr>
              <a:t>Création d’un éditeur de cartes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Nicolas Jullien - juin 2016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EE091-CEDD-49DE-A20F-75F76874AFF6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683" y="1763819"/>
            <a:ext cx="5920636" cy="333035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127000" sx="103000" sy="103000" algn="ctr" rotWithShape="0">
              <a:schemeClr val="accent1">
                <a:lumMod val="50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51633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/>
                </a:solidFill>
              </a:rPr>
              <a:t>II. </a:t>
            </a:r>
            <a:r>
              <a:rPr lang="fr-FR" dirty="0"/>
              <a:t>Corrections et ajouts</a:t>
            </a:r>
            <a:r>
              <a:rPr lang="fr-FR" dirty="0">
                <a:solidFill>
                  <a:srgbClr val="B3D2EF"/>
                </a:solidFill>
              </a:rPr>
              <a:t/>
            </a:r>
            <a:br>
              <a:rPr lang="fr-FR" dirty="0">
                <a:solidFill>
                  <a:srgbClr val="B3D2EF"/>
                </a:solidFill>
              </a:rPr>
            </a:br>
            <a:r>
              <a:rPr lang="fr-FR" sz="2400" dirty="0" smtClean="0">
                <a:solidFill>
                  <a:srgbClr val="DDE9EC"/>
                </a:solidFill>
              </a:rPr>
              <a:t>Création d’un éditeur de cartes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Nicolas Jullien - juin 2016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EE091-CEDD-49DE-A20F-75F76874AFF6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683" y="1763819"/>
            <a:ext cx="5920636" cy="3330358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127000" sx="103000" sy="103000" algn="ctr" rotWithShape="0">
              <a:schemeClr val="accent1">
                <a:lumMod val="50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80797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Nicolas Jullien - juin 2016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EE091-CEDD-49DE-A20F-75F76874AFF6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3857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te">
  <a:themeElements>
    <a:clrScheme name="Personnalisé 2">
      <a:dk1>
        <a:srgbClr val="CCCCFF"/>
      </a:dk1>
      <a:lt1>
        <a:sysClr val="window" lastClr="FFFFFF"/>
      </a:lt1>
      <a:dk2>
        <a:srgbClr val="464653"/>
      </a:dk2>
      <a:lt2>
        <a:srgbClr val="DDE9EC"/>
      </a:lt2>
      <a:accent1>
        <a:srgbClr val="B3D2EF"/>
      </a:accent1>
      <a:accent2>
        <a:srgbClr val="4B6399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1372</TotalTime>
  <Words>284</Words>
  <Application>Microsoft Office PowerPoint</Application>
  <PresentationFormat>Personnalisé</PresentationFormat>
  <Paragraphs>92</Paragraphs>
  <Slides>15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6" baseType="lpstr">
      <vt:lpstr>Facette</vt:lpstr>
      <vt:lpstr>Soutenance de stage</vt:lpstr>
      <vt:lpstr>Introduction</vt:lpstr>
      <vt:lpstr>Plan</vt:lpstr>
      <vt:lpstr>I. A l’origine Un mode de jeu original</vt:lpstr>
      <vt:lpstr>I. A l’origine Des problèmes gênant l’expérience de jeu</vt:lpstr>
      <vt:lpstr>II. Corrections et ajouts Factorisation de l’interface XML</vt:lpstr>
      <vt:lpstr>II. Corrections et ajouts Création d’un éditeur de cartes</vt:lpstr>
      <vt:lpstr>II. Corrections et ajouts Création d’un éditeur de cartes</vt:lpstr>
      <vt:lpstr>Présentation PowerPoint</vt:lpstr>
      <vt:lpstr>II. Corrections et ajouts Interface de pause</vt:lpstr>
      <vt:lpstr>III. Une nouvelle peau</vt:lpstr>
      <vt:lpstr>Présentation PowerPoint</vt:lpstr>
      <vt:lpstr>IV. Conclusion</vt:lpstr>
      <vt:lpstr>Remerciements</vt:lpstr>
      <vt:lpstr>Merci de votre attention</vt:lpstr>
    </vt:vector>
  </TitlesOfParts>
  <Company>Nadeo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Soutenance de stage</dc:title>
  <dc:creator>Nicolas Jullien</dc:creator>
  <cp:lastModifiedBy>Nicolas Jullien</cp:lastModifiedBy>
  <cp:revision>107</cp:revision>
  <dcterms:created xsi:type="dcterms:W3CDTF">2016-06-12T17:37:57Z</dcterms:created>
  <dcterms:modified xsi:type="dcterms:W3CDTF">2016-06-14T15:24:17Z</dcterms:modified>
</cp:coreProperties>
</file>